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handoutMasterIdLst>
    <p:handoutMasterId r:id="rId9"/>
  </p:handoutMasterIdLst>
  <p:sldIdLst>
    <p:sldId id="256" r:id="rId5"/>
    <p:sldId id="257" r:id="rId6"/>
    <p:sldId id="258" r:id="rId7"/>
    <p:sldId id="259" r:id="rId8"/>
  </p:sldIdLst>
  <p:sldSz cx="11430000" cy="7143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B8"/>
    <a:srgbClr val="0072CE"/>
    <a:srgbClr val="1E445C"/>
    <a:srgbClr val="2F46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mone Allijohn" userId="b1edc1ad-1782-45a7-b90e-7ff6cd0275b0" providerId="ADAL" clId="{50F6FDF1-2119-4B4F-9891-824EC8857C96}"/>
    <pc:docChg chg="modSld">
      <pc:chgData name="Symone Allijohn" userId="b1edc1ad-1782-45a7-b90e-7ff6cd0275b0" providerId="ADAL" clId="{50F6FDF1-2119-4B4F-9891-824EC8857C96}" dt="2026-10-21T08:15:03.697" v="33" actId="20577"/>
      <pc:docMkLst>
        <pc:docMk/>
      </pc:docMkLst>
      <pc:sldChg chg="modSp mod">
        <pc:chgData name="Symone Allijohn" userId="b1edc1ad-1782-45a7-b90e-7ff6cd0275b0" providerId="ADAL" clId="{50F6FDF1-2119-4B4F-9891-824EC8857C96}" dt="2026-10-21T08:15:03.697" v="33" actId="20577"/>
        <pc:sldMkLst>
          <pc:docMk/>
          <pc:sldMk cId="3662726452" sldId="256"/>
        </pc:sldMkLst>
        <pc:spChg chg="mod">
          <ac:chgData name="Symone Allijohn" userId="b1edc1ad-1782-45a7-b90e-7ff6cd0275b0" providerId="ADAL" clId="{50F6FDF1-2119-4B4F-9891-824EC8857C96}" dt="2026-10-21T08:15:03.697" v="33" actId="20577"/>
          <ac:spMkLst>
            <pc:docMk/>
            <pc:sldMk cId="3662726452" sldId="256"/>
            <ac:spMk id="5" creationId="{B439895A-E031-FB58-FC90-4F497998A49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10366D-411C-1878-C92A-64A433308C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C57627-F86A-A237-A58D-BFAE3176DE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BCD612-57D9-4F7A-8EE0-D5ADF2C2E09D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35EFF-8713-293E-0922-C87EDAA8AF2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BDD453-C5B6-3F71-3824-C5565E785F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4918D6-A702-41CF-9FEB-989E5BDF21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1263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69128"/>
            <a:ext cx="8572500" cy="2487083"/>
          </a:xfr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752123"/>
            <a:ext cx="8572500" cy="1724752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558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43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80978"/>
            <a:ext cx="9858375" cy="2971601"/>
          </a:xfrm>
        </p:spPr>
        <p:txBody>
          <a:bodyPr anchor="b"/>
          <a:lstStyle>
            <a:lvl1pPr>
              <a:defRPr sz="562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780691"/>
            <a:ext cx="9858375" cy="1562695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0420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901693"/>
            <a:ext cx="4857750" cy="45326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901693"/>
            <a:ext cx="4857750" cy="45326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0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80339"/>
            <a:ext cx="9858375" cy="138079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751211"/>
            <a:ext cx="4835425" cy="85824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609453"/>
            <a:ext cx="4835425" cy="38381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751211"/>
            <a:ext cx="4859239" cy="858242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609453"/>
            <a:ext cx="4859239" cy="38381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038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13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627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76250"/>
            <a:ext cx="3686472" cy="1666875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1028568"/>
            <a:ext cx="5786438" cy="50766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143125"/>
            <a:ext cx="3686472" cy="3970404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231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76250"/>
            <a:ext cx="3686472" cy="1666875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1028568"/>
            <a:ext cx="5786438" cy="5076693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143125"/>
            <a:ext cx="3686472" cy="3970404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61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1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80339"/>
            <a:ext cx="2464594" cy="60539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80339"/>
            <a:ext cx="7250906" cy="605399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09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80339"/>
            <a:ext cx="9858375" cy="1380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901693"/>
            <a:ext cx="9858375" cy="4532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6621198"/>
            <a:ext cx="2571750" cy="380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37F07-4765-4C90-A6C5-0A9826C3325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6621198"/>
            <a:ext cx="3857625" cy="380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6621198"/>
            <a:ext cx="2571750" cy="380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B2A6E-37A1-459F-A2DD-DFB7BC6156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642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1C413B-BAE7-3E09-3BE9-D1BD9AF3160C}"/>
              </a:ext>
            </a:extLst>
          </p:cNvPr>
          <p:cNvSpPr txBox="1"/>
          <p:nvPr/>
        </p:nvSpPr>
        <p:spPr>
          <a:xfrm>
            <a:off x="3582955" y="6788481"/>
            <a:ext cx="759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NHS Adult Inpatient Survey has Section 251 (NHS Act 2006) approval to process contact details.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E4E928F-8C53-BB27-02A1-9FBAB7352697}"/>
              </a:ext>
            </a:extLst>
          </p:cNvPr>
          <p:cNvGrpSpPr/>
          <p:nvPr/>
        </p:nvGrpSpPr>
        <p:grpSpPr>
          <a:xfrm>
            <a:off x="4189228" y="1643055"/>
            <a:ext cx="6879266" cy="4898572"/>
            <a:chOff x="4245429" y="1483567"/>
            <a:chExt cx="6858000" cy="48985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150C74-6F72-55EA-FAF1-9DC30AC9D7DB}"/>
                </a:ext>
              </a:extLst>
            </p:cNvPr>
            <p:cNvSpPr/>
            <p:nvPr/>
          </p:nvSpPr>
          <p:spPr>
            <a:xfrm>
              <a:off x="4245429" y="1483567"/>
              <a:ext cx="6858000" cy="489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439895A-E031-FB58-FC90-4F497998A497}"/>
                </a:ext>
              </a:extLst>
            </p:cNvPr>
            <p:cNvSpPr txBox="1"/>
            <p:nvPr/>
          </p:nvSpPr>
          <p:spPr>
            <a:xfrm>
              <a:off x="4264090" y="1623527"/>
              <a:ext cx="6746032" cy="378565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Adult Inpatient Survey</a:t>
              </a:r>
            </a:p>
            <a:p>
              <a:pPr algn="ctr"/>
              <a:endPara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40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Recently stayed overnight in hospital?</a:t>
              </a:r>
            </a:p>
            <a:p>
              <a:pPr algn="ctr"/>
              <a:endParaRPr lang="en-GB" sz="2400" b="1" dirty="0">
                <a:solidFill>
                  <a:srgbClr val="2F469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Make your voice heard.</a:t>
              </a: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Look out for the Adult Inpatient Survey arriving in the post soon.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272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FB37B52-2C06-F945-0A0F-AC6AA230311D}"/>
              </a:ext>
            </a:extLst>
          </p:cNvPr>
          <p:cNvGrpSpPr/>
          <p:nvPr/>
        </p:nvGrpSpPr>
        <p:grpSpPr>
          <a:xfrm>
            <a:off x="4189228" y="1643055"/>
            <a:ext cx="6879266" cy="4898572"/>
            <a:chOff x="4245429" y="1483567"/>
            <a:chExt cx="6858000" cy="48985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7B357DA-2E29-51E6-D428-E0AA68CBE530}"/>
                </a:ext>
              </a:extLst>
            </p:cNvPr>
            <p:cNvSpPr/>
            <p:nvPr/>
          </p:nvSpPr>
          <p:spPr>
            <a:xfrm>
              <a:off x="4245429" y="1483567"/>
              <a:ext cx="6858000" cy="489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C0FE485-9769-FF91-9249-2C2C50E9A4F7}"/>
                </a:ext>
              </a:extLst>
            </p:cNvPr>
            <p:cNvSpPr txBox="1"/>
            <p:nvPr/>
          </p:nvSpPr>
          <p:spPr>
            <a:xfrm>
              <a:off x="4264090" y="1623527"/>
              <a:ext cx="6746032" cy="45858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Adult Inpatient Survey</a:t>
              </a:r>
            </a:p>
            <a:p>
              <a:pPr algn="ctr"/>
              <a:endPara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44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Make a difference to NHS Adult Inpatient care.</a:t>
              </a:r>
            </a:p>
            <a:p>
              <a:pPr algn="ctr"/>
              <a:endParaRPr lang="en-GB" sz="2400" b="1" dirty="0">
                <a:solidFill>
                  <a:srgbClr val="2F469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We’d love to hear about your </a:t>
              </a: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experience of your overnight stay in hospital.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2BC190E-5F17-3A42-A0D2-8A42BF46B467}"/>
              </a:ext>
            </a:extLst>
          </p:cNvPr>
          <p:cNvSpPr txBox="1"/>
          <p:nvPr/>
        </p:nvSpPr>
        <p:spPr>
          <a:xfrm>
            <a:off x="3582955" y="6788481"/>
            <a:ext cx="759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NHS Adult Inpatient Survey has Section 251 (NHS Act 2006) approval to process contact details.</a:t>
            </a:r>
          </a:p>
        </p:txBody>
      </p:sp>
    </p:spTree>
    <p:extLst>
      <p:ext uri="{BB962C8B-B14F-4D97-AF65-F5344CB8AC3E}">
        <p14:creationId xmlns:p14="http://schemas.microsoft.com/office/powerpoint/2010/main" val="63099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74B1E1-E763-C6EB-BF55-827C9B2DD5DD}"/>
              </a:ext>
            </a:extLst>
          </p:cNvPr>
          <p:cNvSpPr txBox="1"/>
          <p:nvPr/>
        </p:nvSpPr>
        <p:spPr>
          <a:xfrm>
            <a:off x="3582955" y="6788481"/>
            <a:ext cx="759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NHS Adult Inpatient Survey has Section 251 (NHS Act 2006) approval to process contact details.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60028E-7593-52C8-4F12-251DAFFD7767}"/>
              </a:ext>
            </a:extLst>
          </p:cNvPr>
          <p:cNvGrpSpPr/>
          <p:nvPr/>
        </p:nvGrpSpPr>
        <p:grpSpPr>
          <a:xfrm>
            <a:off x="4189228" y="1643055"/>
            <a:ext cx="6879266" cy="4898572"/>
            <a:chOff x="4245429" y="1483567"/>
            <a:chExt cx="6858000" cy="48985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6F46441-6E1A-F1A9-5211-0C75C5D767AA}"/>
                </a:ext>
              </a:extLst>
            </p:cNvPr>
            <p:cNvSpPr/>
            <p:nvPr/>
          </p:nvSpPr>
          <p:spPr>
            <a:xfrm>
              <a:off x="4245429" y="1483567"/>
              <a:ext cx="6858000" cy="489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AF0615-FBEE-4081-9B4E-45DE24C04587}"/>
                </a:ext>
              </a:extLst>
            </p:cNvPr>
            <p:cNvSpPr txBox="1"/>
            <p:nvPr/>
          </p:nvSpPr>
          <p:spPr>
            <a:xfrm>
              <a:off x="4264090" y="1623527"/>
              <a:ext cx="6746032" cy="458587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Adult Inpatient Survey</a:t>
              </a:r>
            </a:p>
            <a:p>
              <a:pPr algn="ctr"/>
              <a:endPara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44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Take a moment to share your experience of your hospital stay.</a:t>
              </a:r>
            </a:p>
            <a:p>
              <a:pPr algn="ctr"/>
              <a:endParaRPr lang="en-GB" sz="2400" b="1" dirty="0">
                <a:solidFill>
                  <a:srgbClr val="2F469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Help shape the future of NHS care.</a:t>
              </a: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Look out for your Adult Inpatient Survey in the post.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9776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0B2B65-32F5-B78B-1874-EF4CDF8FC2E6}"/>
              </a:ext>
            </a:extLst>
          </p:cNvPr>
          <p:cNvSpPr txBox="1"/>
          <p:nvPr/>
        </p:nvSpPr>
        <p:spPr>
          <a:xfrm>
            <a:off x="3582955" y="6788481"/>
            <a:ext cx="75951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The NHS Adult Inpatient Survey has Section 251 (NHS Act 2006) approval to process contact details.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8912BB-61C6-A23D-54F0-09F36A7C4100}"/>
              </a:ext>
            </a:extLst>
          </p:cNvPr>
          <p:cNvGrpSpPr/>
          <p:nvPr/>
        </p:nvGrpSpPr>
        <p:grpSpPr>
          <a:xfrm>
            <a:off x="4189228" y="1643055"/>
            <a:ext cx="6879266" cy="4898572"/>
            <a:chOff x="4245429" y="1483567"/>
            <a:chExt cx="6858000" cy="489857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4C73FDE-7B55-67F4-918C-82A3C0603EF5}"/>
                </a:ext>
              </a:extLst>
            </p:cNvPr>
            <p:cNvSpPr/>
            <p:nvPr/>
          </p:nvSpPr>
          <p:spPr>
            <a:xfrm>
              <a:off x="4245429" y="1483567"/>
              <a:ext cx="6858000" cy="48985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BE70E2-DB81-BB05-A007-DF16728358E3}"/>
                </a:ext>
              </a:extLst>
            </p:cNvPr>
            <p:cNvSpPr txBox="1"/>
            <p:nvPr/>
          </p:nvSpPr>
          <p:spPr>
            <a:xfrm>
              <a:off x="4264090" y="1623527"/>
              <a:ext cx="6746032" cy="39087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Adult Inpatient Survey</a:t>
              </a:r>
            </a:p>
            <a:p>
              <a:pPr algn="ctr"/>
              <a:endParaRPr lang="en-GB" sz="2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4400" b="1" dirty="0">
                  <a:solidFill>
                    <a:srgbClr val="005E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Help make hospital care better.</a:t>
              </a:r>
            </a:p>
            <a:p>
              <a:pPr algn="ctr"/>
              <a:endParaRPr lang="en-GB" sz="2400" b="1" dirty="0">
                <a:solidFill>
                  <a:srgbClr val="2F469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Every voice matters.</a:t>
              </a:r>
            </a:p>
            <a:p>
              <a:pPr algn="ctr"/>
              <a:r>
                <a:rPr lang="en-GB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Your responses will help us improve our inpatient care.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2043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3dce25-ea9f-43ce-abb0-40b0ff6018b1" xsi:nil="true"/>
    <lcf76f155ced4ddcb4097134ff3c332f xmlns="b7623a42-35a9-4102-8300-f548beb2c0a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03EF21-4F01-4DEF-A4C1-B354CF3C24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623a42-35a9-4102-8300-f548beb2c0a8"/>
    <ds:schemaRef ds:uri="273dce25-ea9f-43ce-abb0-40b0ff6018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DE791D-E964-4511-A83D-104723A7856E}">
  <ds:schemaRefs>
    <ds:schemaRef ds:uri="273dce25-ea9f-43ce-abb0-40b0ff6018b1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b7623a42-35a9-4102-8300-f548beb2c0a8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BDE6FD3-ED83-49CB-8B1F-33AE838F6A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146</TotalTime>
  <Words>186</Words>
  <Application>Microsoft Office PowerPoint</Application>
  <PresentationFormat>Custom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Cook</dc:creator>
  <cp:lastModifiedBy>Symone Allijohn</cp:lastModifiedBy>
  <cp:revision>11</cp:revision>
  <dcterms:created xsi:type="dcterms:W3CDTF">2023-12-06T10:30:11Z</dcterms:created>
  <dcterms:modified xsi:type="dcterms:W3CDTF">2026-10-21T08:15:10Z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